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748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383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7876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115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357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977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31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800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11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758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422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DCCCE-8DE2-4023-A529-FEDAF9931FE8}" type="datetimeFigureOut">
              <a:rPr lang="ru-RU" smtClean="0"/>
              <a:t>20.06.2016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B10BF-4B14-4E1C-A4F0-0AF297FC5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32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Директор\Desktop\сборы\IMG_14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468944" cy="497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748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иректор\Desktop\сборы\IMG_9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620688"/>
            <a:ext cx="8208912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436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иректор\Desktop\сборы\IMG_01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690549" cy="512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554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иректор\Desktop\сборы\IMG_87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7540953" cy="50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425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C:\Users\Директор\Desktop\сборы\DSC015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4938" y="-615950"/>
            <a:ext cx="14254163" cy="948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Директор\Desktop\сборы\DSC015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332656"/>
            <a:ext cx="10005416" cy="666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555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Директор\Desktop\сборы\DSC016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9162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906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иректор\Desktop\сборы\DSC016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111125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012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Директор\Desktop\сборы\DSC016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260648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833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Директор\Desktop\сборы\DSC016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23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262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иректор\Desktop\сборы\DSC016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16632"/>
            <a:ext cx="9717088" cy="646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417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иректор\Desktop\сборы\DSC017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5115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518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Директор\Desktop\сборы\DSC017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18" y="384428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2336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Директор\Desktop\сборы\DSC017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717088" cy="646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612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Директор\Desktop\сборы\DSC017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09" y="390525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906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Директор\Desktop\сборы\DSC018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7606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Директор\Desktop\сборы\DSC018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16632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423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Директор\Desktop\сборы\DSC01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717088" cy="646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1890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Директор\Desktop\сборы\DSC018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7138" y="548680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6854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Директор\Desktop\сборы\DSC021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86" y="390525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751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Директор\Desktop\сборы\DSC021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0889" y="390525"/>
            <a:ext cx="9717088" cy="64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3550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Директор\Desktop\сборы\IMG_0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620688"/>
            <a:ext cx="97170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3714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Директор\Desktop\сборы\IMG_0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74" y="260648"/>
            <a:ext cx="97170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0667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Директор\Desktop\сборы\IMG_00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206221"/>
            <a:ext cx="9717088" cy="64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906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Директор\Desktop\сборы\IMG_00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96" y="260648"/>
            <a:ext cx="8128001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9541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Директор\Desktop\сборы\IMG_0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5949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Директор\Desktop\сборы\IMG_0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9563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1133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1" name="Picture 3" descr="C:\Users\Директор\Desktop\сборы\IMG_0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864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688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Директор\Desktop\сборы\IMG_01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947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50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Директор\Desktop\сборы\IMG_0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2000"/>
            <a:ext cx="8128001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8078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Директор\Desktop\сборы\IMG_01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2389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45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Директор\Desktop\сборы\IMG_01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101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Директор\Desktop\сборы\IMG_02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8128001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1380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6" name="Picture 4" descr="C:\Users\Директор\Desktop\сборы\IMG_02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392" y="-243408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1374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Директор\Desktop\сборы\IMG_06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373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6124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Директор\Desktop\сборы\IMG_0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9720263" cy="64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8569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Директор\Desktop\сборы\IMG_07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387424"/>
            <a:ext cx="9720263" cy="64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2734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Директор\Desktop\сборы\IMG_08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3" y="0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6112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Директор\Desktop\сборы\IMG_08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2627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C:\Users\Директор\Desktop\сборы\IMG_09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401987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9538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Директор\Desktop\сборы\IMG_86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9412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0399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C:\Users\Директор\Desktop\сборы\IMG_87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5863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C:\Users\Директор\Desktop\сборы\IMG_87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59" y="-99392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9991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C:\Users\Директор\Desktop\сборы\IMG_89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31249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277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C:\Users\Директор\Desktop\сборы\IMG_90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288" y="106363"/>
            <a:ext cx="9720263" cy="64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7669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Users\Директор\Desktop\сборы\IMG_9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-508000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1901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C:\Users\Директор\Desktop\сборы\IMG_92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98" y="-27586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681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C:\Users\Директор\Desktop\сборы\IMG_93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6632"/>
            <a:ext cx="4320480" cy="648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8238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C:\Users\Директор\Desktop\сборы\IMG_93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1451" y="379412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6077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8" name="Picture 2" descr="C:\Users\Директор\Desktop\сборы\IMG_93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60648"/>
            <a:ext cx="9720263" cy="647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76622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C:\Users\Директор\Desktop\сборы\IMG_95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0534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C:\Users\Директор\Desktop\сборы\IMG_97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720263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1093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0" name="Picture 2" descr="C:\Users\Директор\Desktop\сборы\P1010004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17088" cy="729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98820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C:\Users\Директор\Desktop\сборы\P1010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088" y="260648"/>
            <a:ext cx="9717088" cy="729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1368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C:\Users\Директор\Desktop\сборы\P1010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835"/>
            <a:ext cx="9717088" cy="729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52989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6322" name="Picture 2" descr="C:\Users\Директор\Desktop\сборы\P10100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-588963"/>
            <a:ext cx="9717088" cy="729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0471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7346" name="Picture 2" descr="C:\Users\Директор\Desktop\сборы\P1010073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23367"/>
            <a:ext cx="8745488" cy="656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550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C:\Users\Директор\Desktop\сборы\P1010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9720263" cy="728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25003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9394" name="Picture 2" descr="C:\Users\Директор\Desktop\сборы\SDC162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648" y="0"/>
            <a:ext cx="9717088" cy="729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0990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0418" name="Picture 2" descr="C:\Users\Директор\Desktop\сборы\SDC163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433388"/>
            <a:ext cx="9717088" cy="729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108263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42" name="Picture 2" descr="C:\Users\Директор\Desktop\сборы\SDC164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6225" y="1056255"/>
            <a:ext cx="9720263" cy="728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0239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0</Words>
  <Application>Microsoft Office PowerPoint</Application>
  <PresentationFormat>Экран (4:3)</PresentationFormat>
  <Paragraphs>0</Paragraphs>
  <Slides>60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Директор</dc:creator>
  <cp:lastModifiedBy>Директор</cp:lastModifiedBy>
  <cp:revision>2</cp:revision>
  <dcterms:created xsi:type="dcterms:W3CDTF">2016-06-20T10:14:49Z</dcterms:created>
  <dcterms:modified xsi:type="dcterms:W3CDTF">2016-06-20T11:12:54Z</dcterms:modified>
</cp:coreProperties>
</file>